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6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7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8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9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10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11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3"/>
    <p:sldMasterId id="2147483711" r:id="rId4"/>
    <p:sldMasterId id="2147483723" r:id="rId5"/>
    <p:sldMasterId id="2147483768" r:id="rId6"/>
    <p:sldMasterId id="2147483774" r:id="rId7"/>
    <p:sldMasterId id="2147483727" r:id="rId8"/>
    <p:sldMasterId id="2147483731" r:id="rId9"/>
    <p:sldMasterId id="2147483735" r:id="rId10"/>
    <p:sldMasterId id="2147483739" r:id="rId11"/>
    <p:sldMasterId id="2147483670" r:id="rId12"/>
    <p:sldMasterId id="2147483680" r:id="rId13"/>
    <p:sldMasterId id="2147483690" r:id="rId14"/>
  </p:sldMasterIdLst>
  <p:notesMasterIdLst>
    <p:notesMasterId r:id="rId22"/>
  </p:notesMasterIdLst>
  <p:sldIdLst>
    <p:sldId id="260" r:id="rId15"/>
    <p:sldId id="270" r:id="rId16"/>
    <p:sldId id="280" r:id="rId17"/>
    <p:sldId id="281" r:id="rId18"/>
    <p:sldId id="282" r:id="rId19"/>
    <p:sldId id="283" r:id="rId20"/>
    <p:sldId id="27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5454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891"/>
    <p:restoredTop sz="86395"/>
  </p:normalViewPr>
  <p:slideViewPr>
    <p:cSldViewPr snapToGrid="0" snapToObjects="1">
      <p:cViewPr>
        <p:scale>
          <a:sx n="120" d="100"/>
          <a:sy n="120" d="100"/>
        </p:scale>
        <p:origin x="756" y="-84"/>
      </p:cViewPr>
      <p:guideLst/>
    </p:cSldViewPr>
  </p:slideViewPr>
  <p:outlineViewPr>
    <p:cViewPr>
      <p:scale>
        <a:sx n="33" d="100"/>
        <a:sy n="33" d="100"/>
      </p:scale>
      <p:origin x="0" y="-11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Master" Target="slideMasters/slideMaster11.xml"/><Relationship Id="rId18" Type="http://schemas.openxmlformats.org/officeDocument/2006/relationships/slide" Target="slides/slide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5.xml"/><Relationship Id="rId12" Type="http://schemas.openxmlformats.org/officeDocument/2006/relationships/slideMaster" Target="slideMasters/slideMaster10.xml"/><Relationship Id="rId17" Type="http://schemas.openxmlformats.org/officeDocument/2006/relationships/slide" Target="slides/slide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Master" Target="slideMasters/slideMaster9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1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8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2.xml"/><Relationship Id="rId9" Type="http://schemas.openxmlformats.org/officeDocument/2006/relationships/slideMaster" Target="slideMasters/slideMaster7.xml"/><Relationship Id="rId14" Type="http://schemas.openxmlformats.org/officeDocument/2006/relationships/slideMaster" Target="slideMasters/slideMaster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65CAE42D-0BB9-9247-B972-885B8931AE51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" pitchFamily="2" charset="77"/>
              </a:defRPr>
            </a:lvl1pPr>
          </a:lstStyle>
          <a:p>
            <a:fld id="{97DF95CE-78D7-2444-949D-A8F7A116B5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71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ontserrat" pitchFamily="2" charset="77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83718"/>
            <a:ext cx="10363200" cy="3724469"/>
          </a:xfrm>
        </p:spPr>
        <p:txBody>
          <a:bodyPr lIns="0" tIns="0" rIns="0" bIns="0" anchor="b"/>
          <a:lstStyle>
            <a:lvl1pPr algn="l">
              <a:lnSpc>
                <a:spcPts val="9000"/>
              </a:lnSpc>
              <a:defRPr sz="9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1" y="4700262"/>
            <a:ext cx="10363199" cy="908879"/>
          </a:xfrm>
        </p:spPr>
        <p:txBody>
          <a:bodyPr/>
          <a:lstStyle>
            <a:lvl1pPr marL="0" indent="0" algn="l">
              <a:buNone/>
              <a:defRPr sz="1800" b="0" i="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65470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205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EAD7A26-DA7E-F54A-90E6-EA6225146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2651761"/>
            <a:ext cx="10515600" cy="1937704"/>
          </a:xfrm>
        </p:spPr>
        <p:txBody>
          <a:bodyPr anchor="t" anchorCtr="0"/>
          <a:lstStyle>
            <a:lvl1pPr>
              <a:defRPr sz="65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A close up of a card&#10;&#10;Description automatically generated">
            <a:extLst>
              <a:ext uri="{FF2B5EF4-FFF2-40B4-BE49-F238E27FC236}">
                <a16:creationId xmlns:a16="http://schemas.microsoft.com/office/drawing/2014/main" id="{CE968F18-6579-46AB-B302-4E3E8F97A5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0" y="1876707"/>
            <a:ext cx="678909" cy="4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320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00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0280"/>
            <a:ext cx="10515600" cy="2286000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47058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ulle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3886200"/>
          </a:xfrm>
        </p:spPr>
        <p:txBody>
          <a:bodyPr numCol="2" spcCol="228600"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8395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1A8DD88-6017-D044-8B98-50CDC9D54C9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6" y="3112718"/>
            <a:ext cx="361207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98E66FDC-7B61-3845-A552-99E665A29D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47819" y="3108960"/>
            <a:ext cx="3608832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50C42B34-8B2C-EB4E-BBBD-674F73C7C67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9652" y="3112718"/>
            <a:ext cx="277269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27927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1B2E661D-B700-6041-90FF-2AE3702F0B4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4" y="2057400"/>
            <a:ext cx="105156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59196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345F0BB-0262-EC40-8E84-BFBF3B32D8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2758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345F0BB-0262-EC40-8E84-BFBF3B32D8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B0A24B5-B645-6A41-A9C6-D5D554EA85D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71155" y="4114800"/>
            <a:ext cx="5176548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84982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345F0BB-0262-EC40-8E84-BFBF3B32D8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10184" y="2057400"/>
            <a:ext cx="2437521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B0A24B5-B645-6A41-A9C6-D5D554EA85D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10182" y="4114800"/>
            <a:ext cx="2437521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B566BF-FE2B-634C-AB92-F1A35A64035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1155" y="2057400"/>
            <a:ext cx="24384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468711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4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345F0BB-0262-EC40-8E84-BFBF3B32D8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10184" y="2057400"/>
            <a:ext cx="2437521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B0A24B5-B645-6A41-A9C6-D5D554EA85D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10182" y="4114800"/>
            <a:ext cx="2437521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B566BF-FE2B-634C-AB92-F1A35A64035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1155" y="2057400"/>
            <a:ext cx="2438400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E1507C3C-522E-AB4F-B5EF-90B3D333BF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1155" y="4114800"/>
            <a:ext cx="2438400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7756708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3 PHOTOS H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3B0A24B5-B645-6A41-A9C6-D5D554EA85D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910182" y="4114800"/>
            <a:ext cx="2437521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6B566BF-FE2B-634C-AB92-F1A35A64035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1156" y="2057400"/>
            <a:ext cx="5176547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E1507C3C-522E-AB4F-B5EF-90B3D333BF73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71155" y="4114800"/>
            <a:ext cx="2438400" cy="18288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74752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313119" y="2057400"/>
            <a:ext cx="5034584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37478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4345F0BB-0262-EC40-8E84-BFBF3B32D80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44302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910929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98824"/>
            <a:ext cx="10521696" cy="3886200"/>
          </a:xfrm>
        </p:spPr>
        <p:txBody>
          <a:bodyPr numCol="2" spcCol="228600"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49651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147941"/>
            <a:ext cx="10515600" cy="2852737"/>
          </a:xfrm>
        </p:spPr>
        <p:txBody>
          <a:bodyPr anchor="b"/>
          <a:lstStyle>
            <a:lvl1pPr>
              <a:defRPr sz="4400" b="0" i="1">
                <a:solidFill>
                  <a:schemeClr val="tx1"/>
                </a:solidFill>
                <a:latin typeface="Montserrat Medium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221819"/>
            <a:ext cx="10515600" cy="1500187"/>
          </a:xfrm>
        </p:spPr>
        <p:txBody>
          <a:bodyPr/>
          <a:lstStyle>
            <a:lvl1pPr marL="0" indent="0">
              <a:buNone/>
              <a:defRPr sz="1600" b="0" i="0">
                <a:solidFill>
                  <a:schemeClr val="tx1"/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4DCA9B6-8660-244E-B0BF-4DBCD7118D1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9444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874188D-9160-234C-835E-FD5DBE62F389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415443"/>
            <a:ext cx="10521696" cy="4570839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582845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B072AB3-0674-7949-BC9C-2BAFEEF9D217}"/>
              </a:ext>
            </a:extLst>
          </p:cNvPr>
          <p:cNvSpPr>
            <a:spLocks noGrp="1"/>
          </p:cNvSpPr>
          <p:nvPr>
            <p:ph idx="20"/>
          </p:nvPr>
        </p:nvSpPr>
        <p:spPr>
          <a:xfrm>
            <a:off x="991912" y="1505620"/>
            <a:ext cx="3085763" cy="274320"/>
          </a:xfrm>
        </p:spPr>
        <p:txBody>
          <a:bodyPr lIns="0" tIns="0" rIns="0" bIns="0">
            <a:noAutofit/>
          </a:bodyPr>
          <a:lstStyle>
            <a:lvl1pPr marL="228600" indent="-228600" algn="l">
              <a:lnSpc>
                <a:spcPts val="1600"/>
              </a:lnSpc>
              <a:spcBef>
                <a:spcPts val="0"/>
              </a:spcBef>
              <a:buFontTx/>
              <a:buBlip>
                <a:blip r:embed="rId2"/>
              </a:buBlip>
              <a:defRPr sz="1400" b="1" i="0" kern="0" cap="none" baseline="0">
                <a:solidFill>
                  <a:srgbClr val="545454"/>
                </a:solidFill>
                <a:latin typeface="Montserrat SemiBold" pitchFamily="2" charset="77"/>
                <a:cs typeface="Calibri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54B0CA22-34D0-0C46-B4BA-AC1E754F9EC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007164" y="1805990"/>
            <a:ext cx="2804160" cy="210312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001BB36-0ABD-3B49-B6F4-751617FBEBE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05164" y="4137708"/>
            <a:ext cx="2819413" cy="1995342"/>
          </a:xfrm>
        </p:spPr>
        <p:txBody>
          <a:bodyPr lIns="0"/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Montserrat" panose="00000500000000000000" pitchFamily="2" charset="0"/>
              </a:defRPr>
            </a:lvl1pPr>
            <a:lvl2pPr marL="228600" indent="-228600">
              <a:buFontTx/>
              <a:buBlip>
                <a:blip r:embed="rId2"/>
              </a:buBlip>
              <a:defRPr sz="1500">
                <a:latin typeface="Montserrat" panose="00000500000000000000" pitchFamily="2" charset="0"/>
              </a:defRPr>
            </a:lvl2pPr>
            <a:lvl3pPr marL="457200" indent="-228600">
              <a:buClr>
                <a:srgbClr val="939597"/>
              </a:buClr>
              <a:buFont typeface="Montserrat" panose="00000500000000000000" pitchFamily="2" charset="0"/>
              <a:buChar char="–"/>
              <a:defRPr sz="1500">
                <a:latin typeface="Montserrat" panose="00000500000000000000" pitchFamily="2" charset="0"/>
              </a:defRPr>
            </a:lvl3pPr>
            <a:lvl4pPr marL="685800" indent="-228600">
              <a:buClr>
                <a:srgbClr val="545454"/>
              </a:buClr>
              <a:buFont typeface="Arial" panose="020B0604020202020204" pitchFamily="34" charset="0"/>
              <a:buChar char="•"/>
              <a:defRPr sz="1500">
                <a:latin typeface="Montserrat" panose="00000500000000000000" pitchFamily="2" charset="0"/>
              </a:defRPr>
            </a:lvl4pPr>
            <a:lvl5pPr marL="685800" indent="0">
              <a:defRPr sz="1500"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8417B70-FC10-9443-8EBF-4161AA3CF5ED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4659462" y="1505620"/>
            <a:ext cx="3085763" cy="274320"/>
          </a:xfrm>
        </p:spPr>
        <p:txBody>
          <a:bodyPr lIns="0" tIns="0" rIns="0" bIns="0">
            <a:noAutofit/>
          </a:bodyPr>
          <a:lstStyle>
            <a:lvl1pPr marL="228600" indent="-228600" algn="l">
              <a:lnSpc>
                <a:spcPts val="1600"/>
              </a:lnSpc>
              <a:spcBef>
                <a:spcPts val="0"/>
              </a:spcBef>
              <a:buFontTx/>
              <a:buBlip>
                <a:blip r:embed="rId2"/>
              </a:buBlip>
              <a:defRPr sz="1400" b="1" i="0" kern="0" cap="none" baseline="0">
                <a:solidFill>
                  <a:srgbClr val="545454"/>
                </a:solidFill>
                <a:latin typeface="Montserrat SemiBold" pitchFamily="2" charset="77"/>
                <a:cs typeface="Calibri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6819809C-9954-3E49-90CE-92EA3261766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74716" y="1805990"/>
            <a:ext cx="2804160" cy="210312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1C70C4E-53DD-DE4F-B992-10B311BA81D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672716" y="4137708"/>
            <a:ext cx="2819413" cy="1995342"/>
          </a:xfrm>
        </p:spPr>
        <p:txBody>
          <a:bodyPr lIns="0"/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Montserrat" panose="00000500000000000000" pitchFamily="2" charset="0"/>
              </a:defRPr>
            </a:lvl1pPr>
            <a:lvl2pPr marL="228600" indent="-228600">
              <a:buFontTx/>
              <a:buBlip>
                <a:blip r:embed="rId2"/>
              </a:buBlip>
              <a:defRPr sz="1500">
                <a:latin typeface="Montserrat" panose="00000500000000000000" pitchFamily="2" charset="0"/>
              </a:defRPr>
            </a:lvl2pPr>
            <a:lvl3pPr marL="457200" indent="-228600">
              <a:buClr>
                <a:srgbClr val="939597"/>
              </a:buClr>
              <a:buFont typeface="Montserrat" panose="00000500000000000000" pitchFamily="2" charset="0"/>
              <a:buChar char="–"/>
              <a:defRPr sz="1500">
                <a:latin typeface="Montserrat" panose="00000500000000000000" pitchFamily="2" charset="0"/>
              </a:defRPr>
            </a:lvl3pPr>
            <a:lvl4pPr marL="685800" indent="-228600">
              <a:buClr>
                <a:srgbClr val="545454"/>
              </a:buClr>
              <a:buFont typeface="Arial" panose="020B0604020202020204" pitchFamily="34" charset="0"/>
              <a:buChar char="•"/>
              <a:defRPr sz="1500">
                <a:latin typeface="Montserrat" panose="00000500000000000000" pitchFamily="2" charset="0"/>
              </a:defRPr>
            </a:lvl4pPr>
            <a:lvl5pPr marL="685800" indent="0">
              <a:defRPr sz="1500"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ABB536A-B9B6-4845-B1F6-FD20263B0848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8311761" y="1505620"/>
            <a:ext cx="3085763" cy="274320"/>
          </a:xfrm>
        </p:spPr>
        <p:txBody>
          <a:bodyPr lIns="0" tIns="0" rIns="0" bIns="0">
            <a:noAutofit/>
          </a:bodyPr>
          <a:lstStyle>
            <a:lvl1pPr marL="228600" indent="-228600" algn="l">
              <a:lnSpc>
                <a:spcPts val="1600"/>
              </a:lnSpc>
              <a:spcBef>
                <a:spcPts val="0"/>
              </a:spcBef>
              <a:buFontTx/>
              <a:buBlip>
                <a:blip r:embed="rId2"/>
              </a:buBlip>
              <a:defRPr sz="1400" b="1" i="0" kern="0" cap="none" baseline="0">
                <a:solidFill>
                  <a:srgbClr val="545454"/>
                </a:solidFill>
                <a:latin typeface="Montserrat SemiBold" pitchFamily="2" charset="77"/>
                <a:cs typeface="Calibri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7B8F82B3-E9CF-A940-B052-B392068806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327015" y="1805990"/>
            <a:ext cx="2804160" cy="210312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Montserrat" panose="00000500000000000000" pitchFamily="2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8090D19-2B64-9E4A-893E-F3B56FD1417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8325016" y="4137708"/>
            <a:ext cx="2819413" cy="1995342"/>
          </a:xfrm>
        </p:spPr>
        <p:txBody>
          <a:bodyPr lIns="0"/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Montserrat" panose="00000500000000000000" pitchFamily="2" charset="0"/>
              </a:defRPr>
            </a:lvl1pPr>
            <a:lvl2pPr marL="228600" indent="-228600">
              <a:buFontTx/>
              <a:buBlip>
                <a:blip r:embed="rId2"/>
              </a:buBlip>
              <a:defRPr sz="1500">
                <a:latin typeface="Montserrat" panose="00000500000000000000" pitchFamily="2" charset="0"/>
              </a:defRPr>
            </a:lvl2pPr>
            <a:lvl3pPr marL="457200" indent="-228600">
              <a:buClr>
                <a:srgbClr val="939597"/>
              </a:buClr>
              <a:buFont typeface="Montserrat" panose="00000500000000000000" pitchFamily="2" charset="0"/>
              <a:buChar char="–"/>
              <a:defRPr sz="1500">
                <a:latin typeface="Montserrat" panose="00000500000000000000" pitchFamily="2" charset="0"/>
              </a:defRPr>
            </a:lvl3pPr>
            <a:lvl4pPr marL="685800" indent="-228600">
              <a:buClr>
                <a:srgbClr val="545454"/>
              </a:buClr>
              <a:buFont typeface="Arial" panose="020B0604020202020204" pitchFamily="34" charset="0"/>
              <a:buChar char="•"/>
              <a:defRPr sz="1500">
                <a:latin typeface="Montserrat" panose="00000500000000000000" pitchFamily="2" charset="0"/>
              </a:defRPr>
            </a:lvl4pPr>
            <a:lvl5pPr marL="685800" indent="0">
              <a:defRPr sz="1500">
                <a:latin typeface="Montserrat" panose="00000500000000000000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4261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0280"/>
            <a:ext cx="10515600" cy="2286000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599413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AB49724A-16E1-9548-8D23-F4278860D65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6" y="3112718"/>
            <a:ext cx="361207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C211C78C-834D-BD4C-B107-67D1680DC37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47819" y="3108960"/>
            <a:ext cx="3608832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63A862B0-E2B6-E040-94F3-7257F15E0EF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9652" y="3112718"/>
            <a:ext cx="277269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465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BC621299-1CE9-F149-A49A-AF0A30C3980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4" y="2057400"/>
            <a:ext cx="105156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352168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1AC060C-B5A6-5042-989F-96477321101C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A5FDC51-D791-2547-8498-04F06AC776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033449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ulle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3886200"/>
          </a:xfrm>
        </p:spPr>
        <p:txBody>
          <a:bodyPr numCol="2" spcCol="228600"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865437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98824"/>
            <a:ext cx="10521696" cy="3886200"/>
          </a:xfrm>
        </p:spPr>
        <p:txBody>
          <a:bodyPr numCol="2" spcCol="228600"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09053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IVIDER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579" y="2103123"/>
            <a:ext cx="5177423" cy="3655729"/>
          </a:xfrm>
        </p:spPr>
        <p:txBody>
          <a:bodyPr anchor="t" anchorCtr="0">
            <a:noAutofit/>
          </a:bodyPr>
          <a:lstStyle>
            <a:lvl1pPr>
              <a:defRPr sz="6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C211C78C-834D-BD4C-B107-67D1680DC37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96624" y="0"/>
            <a:ext cx="5795376" cy="685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691752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IVIDER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579" y="2103123"/>
            <a:ext cx="5177423" cy="3655729"/>
          </a:xfrm>
        </p:spPr>
        <p:txBody>
          <a:bodyPr anchor="t" anchorCtr="0">
            <a:noAutofit/>
          </a:bodyPr>
          <a:lstStyle>
            <a:lvl1pPr>
              <a:defRPr sz="6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D51F24DD-6110-C542-974A-8595D54675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0799" y="0"/>
            <a:ext cx="5791200" cy="457200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A379A8E9-734B-524C-9DAD-DCC9E6A6CBC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00799" y="4800600"/>
            <a:ext cx="2743200" cy="2057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599F8424-97D2-5E48-BF64-8E9412B0D3F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448799" y="4800600"/>
            <a:ext cx="2743200" cy="2057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8504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DIVIDER 2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579" y="2103123"/>
            <a:ext cx="5177423" cy="3655729"/>
          </a:xfrm>
        </p:spPr>
        <p:txBody>
          <a:bodyPr anchor="t" anchorCtr="0">
            <a:noAutofit/>
          </a:bodyPr>
          <a:lstStyle>
            <a:lvl1pPr>
              <a:defRPr sz="6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8A9DEC8B-DF9D-9542-913D-58F080DE711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00799" y="0"/>
            <a:ext cx="5791200" cy="331927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A68C898E-ADF3-8E4F-8C95-3F359E6CF08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00799" y="3538728"/>
            <a:ext cx="5791200" cy="331927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384314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C211C78C-834D-BD4C-B107-67D1680DC37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13831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D51F24DD-6110-C542-974A-8595D54675C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42305" y="0"/>
            <a:ext cx="5949696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05A3ACD-A6D1-4041-9E25-108701CEF0C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-1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10B16320-8737-8D49-9069-9381D8EF228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3538730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227954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139A9A4-8558-994E-8CF1-FE777C0D1AF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-1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436432E5-68BE-EE40-998B-AAFE60E6926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3538730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FCDFA417-E77B-3643-9CD7-B963AB0B6C6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42303" y="0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CAF999A-297A-484A-BBD4-234A3692D64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42301" y="3538731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657901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3 H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>
            <a:extLst>
              <a:ext uri="{FF2B5EF4-FFF2-40B4-BE49-F238E27FC236}">
                <a16:creationId xmlns:a16="http://schemas.microsoft.com/office/drawing/2014/main" id="{C139A9A4-8558-994E-8CF1-FE777C0D1AF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" y="-1"/>
            <a:ext cx="121919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436432E5-68BE-EE40-998B-AAFE60E6926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0" y="3538730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2CAF999A-297A-484A-BBD4-234A3692D64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42301" y="3538731"/>
            <a:ext cx="5949696" cy="3319272"/>
          </a:xfrm>
          <a:prstGeom prst="rect">
            <a:avLst/>
          </a:prstGeom>
        </p:spPr>
        <p:txBody>
          <a:bodyPr lIns="0" tIns="0" rIns="0" bIns="0"/>
          <a:lstStyle>
            <a:lvl1pPr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352865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0280"/>
            <a:ext cx="10515600" cy="2286000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96861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1D5C7232-C9A0-DD4A-BF5D-673478CCC35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6" y="3112718"/>
            <a:ext cx="361207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918300F5-A123-B84D-A485-A65907FD787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47819" y="3108960"/>
            <a:ext cx="3608832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47E0F20B-522F-5A48-B087-8ADC60D2EE2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9652" y="3112718"/>
            <a:ext cx="277269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596398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42BA0220-323C-F046-87A0-880C3EBE3A37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4" y="2057400"/>
            <a:ext cx="105156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3916377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10300D6-0E33-384C-9A77-47B33CCAD7D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187E6A67-61DA-404A-A9AC-C5FC3273959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3779589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ulle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3886200"/>
          </a:xfrm>
        </p:spPr>
        <p:txBody>
          <a:bodyPr numCol="2" spcCol="228600"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018607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98824"/>
            <a:ext cx="10521696" cy="3886200"/>
          </a:xfrm>
        </p:spPr>
        <p:txBody>
          <a:bodyPr numCol="2" spcCol="228600"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58939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0280"/>
            <a:ext cx="10515600" cy="2286000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171764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B0333078-B60B-BA4E-82B7-F9DD1DD5D09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6" y="3112718"/>
            <a:ext cx="361207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38648381-3CF8-8E40-BE0A-107168773E8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47819" y="3108960"/>
            <a:ext cx="3608832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246D675E-EECD-D549-89F1-138EF7549E9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9652" y="3112718"/>
            <a:ext cx="277269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361136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36367D68-352C-AA4C-8E08-161743E2052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4" y="2057400"/>
            <a:ext cx="105156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9192774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D3420A7-1D88-994D-96D9-1B67F364E127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47E651F0-2D33-C84D-AD30-88D052ACFB0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105657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ulle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3886200"/>
          </a:xfrm>
        </p:spPr>
        <p:txBody>
          <a:bodyPr numCol="2" spcCol="228600"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29656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98824"/>
            <a:ext cx="10521696" cy="3886200"/>
          </a:xfrm>
        </p:spPr>
        <p:txBody>
          <a:bodyPr numCol="2" spcCol="228600"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23244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0280"/>
            <a:ext cx="10515600" cy="2286000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237009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F32B51E2-2212-F74B-B108-A9C3E641B68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6" y="3112718"/>
            <a:ext cx="361207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BC4D0817-11AD-BB42-9362-09941C158B3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47819" y="3108960"/>
            <a:ext cx="3608832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15778240-2E14-6742-BA5E-5C961F50BA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9652" y="3112718"/>
            <a:ext cx="277269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6351847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181474D7-168E-F94D-B213-75C52474FB7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4" y="2057400"/>
            <a:ext cx="105156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799566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9AE853A-2AE0-344B-ADA7-492990B477EF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50C06F03-5E66-DD46-88B8-856C6B0118C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59100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ulle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3886200"/>
          </a:xfrm>
        </p:spPr>
        <p:txBody>
          <a:bodyPr numCol="2" spcCol="228600"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898242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98824"/>
            <a:ext cx="10521696" cy="3886200"/>
          </a:xfrm>
        </p:spPr>
        <p:txBody>
          <a:bodyPr numCol="2" spcCol="228600"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1F60BC3-59A5-CB45-9456-5E9E4171D46D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>
            <a:lvl1pPr marL="0" indent="0" algn="r">
              <a:lnSpc>
                <a:spcPts val="1300"/>
              </a:lnSpc>
              <a:spcBef>
                <a:spcPts val="0"/>
              </a:spcBef>
              <a:buNone/>
              <a:defRPr sz="1200" b="0" i="0" baseline="0">
                <a:solidFill>
                  <a:schemeClr val="bg1"/>
                </a:solidFill>
                <a:latin typeface="Varela" panose="020000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83112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00280"/>
            <a:ext cx="10515600" cy="2286000"/>
          </a:xfrm>
        </p:spPr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449586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1978962"/>
            <a:ext cx="10521696" cy="1600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AF32512B-2CC5-7543-81AB-CBF85E216B6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6" y="3112718"/>
            <a:ext cx="361207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Picture Placeholder 4">
            <a:extLst>
              <a:ext uri="{FF2B5EF4-FFF2-40B4-BE49-F238E27FC236}">
                <a16:creationId xmlns:a16="http://schemas.microsoft.com/office/drawing/2014/main" id="{342182A4-D344-CB4A-A725-026AB11E659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747819" y="3108960"/>
            <a:ext cx="3608832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Picture Placeholder 4">
            <a:extLst>
              <a:ext uri="{FF2B5EF4-FFF2-40B4-BE49-F238E27FC236}">
                <a16:creationId xmlns:a16="http://schemas.microsoft.com/office/drawing/2014/main" id="{0DE5DD36-BE8F-D44A-B22D-2495C1D7164F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709652" y="3112718"/>
            <a:ext cx="2772696" cy="2742954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029661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7CBF0A92-2174-C848-925A-E92AED196DE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32104" y="2057400"/>
            <a:ext cx="10515600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075687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py 1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3DEF1FA-3426-8D4D-A118-00A74533AB7D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57400"/>
            <a:ext cx="5035296" cy="3886200"/>
          </a:xfrm>
        </p:spPr>
        <p:txBody>
          <a:bodyPr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9FE865E4-6545-1C44-A2CE-3F9761C82ED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71155" y="2057400"/>
            <a:ext cx="5176548" cy="3886200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5159698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ulle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103120"/>
            <a:ext cx="10515600" cy="3886200"/>
          </a:xfrm>
        </p:spPr>
        <p:txBody>
          <a:bodyPr numCol="2" spcCol="228600"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55991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753600" cy="1143000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D8312FF-09C6-CE42-8F18-724B9A5DCC4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38200" y="1629244"/>
            <a:ext cx="10515600" cy="228600"/>
          </a:xfrm>
        </p:spPr>
        <p:txBody>
          <a:bodyPr/>
          <a:lstStyle>
            <a:lvl1pPr>
              <a:buFontTx/>
              <a:buNone/>
              <a:defRPr sz="1500" b="0" i="0">
                <a:latin typeface="Montserrat Medium" pitchFamily="2" charset="77"/>
              </a:defRPr>
            </a:lvl1pPr>
            <a:lvl2pPr>
              <a:buFontTx/>
              <a:buNone/>
              <a:defRPr sz="1500" b="0" i="0">
                <a:latin typeface="Montserrat Medium" pitchFamily="2" charset="77"/>
              </a:defRPr>
            </a:lvl2pPr>
            <a:lvl3pPr>
              <a:buFontTx/>
              <a:buNone/>
              <a:defRPr sz="1500" b="0" i="0">
                <a:latin typeface="Montserrat Medium" pitchFamily="2" charset="77"/>
              </a:defRPr>
            </a:lvl3pPr>
            <a:lvl4pPr>
              <a:buFontTx/>
              <a:buNone/>
              <a:defRPr sz="1500" b="0" i="0">
                <a:latin typeface="Montserrat Medium" pitchFamily="2" charset="77"/>
              </a:defRPr>
            </a:lvl4pPr>
            <a:lvl5pPr>
              <a:buFontTx/>
              <a:buNone/>
              <a:defRPr sz="1500" b="0" i="0">
                <a:latin typeface="Montserrat Medium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5641EE4-5CA3-AE48-B387-D007CF5F379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38200" y="2098824"/>
            <a:ext cx="10521696" cy="3886200"/>
          </a:xfrm>
        </p:spPr>
        <p:txBody>
          <a:bodyPr numCol="2" spcCol="228600"/>
          <a:lstStyle>
            <a:lvl1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1pPr>
            <a:lvl2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2pPr>
            <a:lvl3pPr marL="0" indent="0">
              <a:lnSpc>
                <a:spcPct val="90000"/>
              </a:lnSpc>
              <a:buFontTx/>
              <a:buNone/>
              <a:tabLst/>
              <a:defRPr b="0" i="0">
                <a:latin typeface="Montserrat" pitchFamily="2" charset="77"/>
              </a:defRPr>
            </a:lvl3pPr>
            <a:lvl4pPr>
              <a:buFontTx/>
              <a:buNone/>
              <a:defRPr b="0" i="0">
                <a:latin typeface="Montserrat" pitchFamily="2" charset="77"/>
              </a:defRPr>
            </a:lvl4pPr>
            <a:lvl5pPr>
              <a:buFontTx/>
              <a:buNone/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688391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83718"/>
            <a:ext cx="10363200" cy="3724469"/>
          </a:xfrm>
        </p:spPr>
        <p:txBody>
          <a:bodyPr lIns="0" tIns="0" rIns="0" bIns="0" anchor="b"/>
          <a:lstStyle>
            <a:lvl1pPr algn="l">
              <a:lnSpc>
                <a:spcPts val="9000"/>
              </a:lnSpc>
              <a:defRPr sz="9000">
                <a:solidFill>
                  <a:schemeClr val="accent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1" y="4700262"/>
            <a:ext cx="10363199" cy="908879"/>
          </a:xfrm>
        </p:spPr>
        <p:txBody>
          <a:bodyPr/>
          <a:lstStyle>
            <a:lvl1pPr marL="0" indent="0" algn="l">
              <a:buNone/>
              <a:defRPr sz="1800" b="0" i="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32941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9682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78950A-74AF-E84B-BA22-3B98B9E0A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2651761"/>
            <a:ext cx="10515600" cy="1937704"/>
          </a:xfrm>
        </p:spPr>
        <p:txBody>
          <a:bodyPr anchor="t" anchorCtr="0"/>
          <a:lstStyle>
            <a:lvl1pPr>
              <a:defRPr sz="65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767A1D9-8D91-4729-B419-EFCC1E5327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0" y="1876709"/>
            <a:ext cx="678427" cy="4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80210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83718"/>
            <a:ext cx="10363200" cy="3724469"/>
          </a:xfrm>
        </p:spPr>
        <p:txBody>
          <a:bodyPr lIns="0" tIns="0" rIns="0" bIns="0" anchor="b"/>
          <a:lstStyle>
            <a:lvl1pPr algn="l">
              <a:lnSpc>
                <a:spcPts val="9000"/>
              </a:lnSpc>
              <a:defRPr sz="9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1" y="4700262"/>
            <a:ext cx="10363199" cy="908879"/>
          </a:xfrm>
        </p:spPr>
        <p:txBody>
          <a:bodyPr/>
          <a:lstStyle>
            <a:lvl1pPr marL="0" indent="0" algn="l">
              <a:buNone/>
              <a:defRPr sz="1800" b="0" i="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0164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0030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CB7539-C450-6749-97CA-4636FF2AA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2651761"/>
            <a:ext cx="10515600" cy="1937704"/>
          </a:xfrm>
        </p:spPr>
        <p:txBody>
          <a:bodyPr anchor="t" anchorCtr="0"/>
          <a:lstStyle>
            <a:lvl1pPr>
              <a:defRPr sz="65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A close up of a card&#10;&#10;Description automatically generated">
            <a:extLst>
              <a:ext uri="{FF2B5EF4-FFF2-40B4-BE49-F238E27FC236}">
                <a16:creationId xmlns:a16="http://schemas.microsoft.com/office/drawing/2014/main" id="{0BCC90CA-F92B-4B0D-A732-FE486586B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0" y="1876707"/>
            <a:ext cx="678909" cy="4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5613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883718"/>
            <a:ext cx="10363200" cy="3724469"/>
          </a:xfrm>
        </p:spPr>
        <p:txBody>
          <a:bodyPr lIns="0" tIns="0" rIns="0" bIns="0" anchor="b"/>
          <a:lstStyle>
            <a:lvl1pPr algn="l">
              <a:lnSpc>
                <a:spcPts val="9000"/>
              </a:lnSpc>
              <a:defRPr sz="9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1" y="4700262"/>
            <a:ext cx="10363199" cy="908879"/>
          </a:xfrm>
        </p:spPr>
        <p:txBody>
          <a:bodyPr/>
          <a:lstStyle>
            <a:lvl1pPr marL="0" indent="0" algn="l">
              <a:buNone/>
              <a:defRPr sz="1800" b="0" i="0">
                <a:latin typeface="Montserrat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716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  <a:lvl2pPr>
              <a:defRPr b="0" i="0">
                <a:latin typeface="Montserrat" pitchFamily="2" charset="77"/>
              </a:defRPr>
            </a:lvl2pPr>
            <a:lvl3pPr>
              <a:defRPr b="0" i="0">
                <a:latin typeface="Montserrat" pitchFamily="2" charset="77"/>
              </a:defRPr>
            </a:lvl3pPr>
            <a:lvl4pPr>
              <a:defRPr b="0" i="0">
                <a:latin typeface="Montserrat" pitchFamily="2" charset="77"/>
              </a:defRPr>
            </a:lvl4pPr>
            <a:lvl5pPr>
              <a:defRPr b="0" i="0">
                <a:latin typeface="Montserrat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588718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Montserrat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431F565-D0AE-AA47-8425-5209DE51F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2651761"/>
            <a:ext cx="10515600" cy="1937704"/>
          </a:xfrm>
        </p:spPr>
        <p:txBody>
          <a:bodyPr anchor="t" anchorCtr="0"/>
          <a:lstStyle>
            <a:lvl1pPr>
              <a:defRPr sz="6500"/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0F88792D-3E9C-FA4B-89B2-57CE2BF47C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14400" y="1876709"/>
            <a:ext cx="678427" cy="480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69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7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9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.png"/><Relationship Id="rId5" Type="http://schemas.openxmlformats.org/officeDocument/2006/relationships/image" Target="../media/image3.png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2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4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5.xml"/><Relationship Id="rId9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0.xml"/><Relationship Id="rId7" Type="http://schemas.openxmlformats.org/officeDocument/2006/relationships/theme" Target="../theme/theme7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1.xml"/><Relationship Id="rId9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6.xml"/><Relationship Id="rId7" Type="http://schemas.openxmlformats.org/officeDocument/2006/relationships/theme" Target="../theme/theme8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Relationship Id="rId9" Type="http://schemas.openxmlformats.org/officeDocument/2006/relationships/image" Target="../media/image2.pn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52.xml"/><Relationship Id="rId7" Type="http://schemas.openxmlformats.org/officeDocument/2006/relationships/theme" Target="../theme/theme9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5" Type="http://schemas.openxmlformats.org/officeDocument/2006/relationships/slideLayout" Target="../slideLayouts/slideLayout54.xml"/><Relationship Id="rId4" Type="http://schemas.openxmlformats.org/officeDocument/2006/relationships/slideLayout" Target="../slideLayouts/slideLayout53.xml"/><Relationship Id="rId9" Type="http://schemas.openxmlformats.org/officeDocument/2006/relationships/image" Target="../media/image2.png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1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image" Target="../media/image5.png"/><Relationship Id="rId5" Type="http://schemas.openxmlformats.org/officeDocument/2006/relationships/image" Target="../media/image1.png"/><Relationship Id="rId4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7">
            <a:extLst>
              <a:ext uri="{FF2B5EF4-FFF2-40B4-BE49-F238E27FC236}">
                <a16:creationId xmlns:a16="http://schemas.microsoft.com/office/drawing/2014/main" id="{C875C6E0-C8FF-704D-9B1E-107C63A1B766}"/>
              </a:ext>
            </a:extLst>
          </p:cNvPr>
          <p:cNvSpPr/>
          <p:nvPr userDrawn="1"/>
        </p:nvSpPr>
        <p:spPr bwMode="auto">
          <a:xfrm flipH="1">
            <a:off x="7601082" y="4981732"/>
            <a:ext cx="4590919" cy="1876271"/>
          </a:xfrm>
          <a:prstGeom prst="rtTriangle">
            <a:avLst/>
          </a:prstGeom>
          <a:solidFill>
            <a:schemeClr val="bg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 descr="A black and grey logo&#10;&#10;Description automatically generated">
            <a:extLst>
              <a:ext uri="{FF2B5EF4-FFF2-40B4-BE49-F238E27FC236}">
                <a16:creationId xmlns:a16="http://schemas.microsoft.com/office/drawing/2014/main" id="{4C1B1484-C3B5-CECD-E79E-E09F9FA5D08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968694" y="5906686"/>
            <a:ext cx="2014166" cy="80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022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1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7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D260216-D517-B144-AD22-0A21C363CE1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B484869-3D3A-2C45-AA76-0436B547687C}"/>
              </a:ext>
            </a:extLst>
          </p:cNvPr>
          <p:cNvSpPr/>
          <p:nvPr userDrawn="1"/>
        </p:nvSpPr>
        <p:spPr bwMode="auto">
          <a:xfrm flipH="1" flipV="1">
            <a:off x="7924799" y="0"/>
            <a:ext cx="4267200" cy="1600200"/>
          </a:xfrm>
          <a:prstGeom prst="rtTriangle">
            <a:avLst/>
          </a:prstGeom>
          <a:solidFill>
            <a:schemeClr val="bg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0BEECA25-FE51-E440-8230-A7468C8046CF}"/>
              </a:ext>
            </a:extLst>
          </p:cNvPr>
          <p:cNvSpPr txBox="1">
            <a:spLocks/>
          </p:cNvSpPr>
          <p:nvPr userDrawn="1"/>
        </p:nvSpPr>
        <p:spPr>
          <a:xfrm>
            <a:off x="11209818" y="6371320"/>
            <a:ext cx="54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 baseline="0">
                <a:solidFill>
                  <a:schemeClr val="bg1"/>
                </a:solidFill>
                <a:latin typeface="Varela" panose="020000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81A8D7-60D9-804D-AF6B-F88FC7123A64}" type="slidenum">
              <a:rPr lang="en-US" sz="800" smtClean="0"/>
              <a:pPr/>
              <a:t>‹#›</a:t>
            </a:fld>
            <a:endParaRPr lang="en-US" sz="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9753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8" name="Picture 7" descr="A black and white logo&#10;&#10;Description automatically generated">
            <a:extLst>
              <a:ext uri="{FF2B5EF4-FFF2-40B4-BE49-F238E27FC236}">
                <a16:creationId xmlns:a16="http://schemas.microsoft.com/office/drawing/2014/main" id="{E5D53859-896F-A93B-BAE0-98217967EA2A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37354" y="6383571"/>
            <a:ext cx="1240114" cy="37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65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22" r:id="rId2"/>
    <p:sldLayoutId id="2147483743" r:id="rId3"/>
    <p:sldLayoutId id="2147483749" r:id="rId4"/>
    <p:sldLayoutId id="2147483755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21" r:id="rId11"/>
    <p:sldLayoutId id="2147483766" r:id="rId12"/>
    <p:sldLayoutId id="2147483767" r:id="rId13"/>
    <p:sldLayoutId id="2147483773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17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22FA4D-913F-7846-A9C7-EB5F377A08E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B484869-3D3A-2C45-AA76-0436B547687C}"/>
              </a:ext>
            </a:extLst>
          </p:cNvPr>
          <p:cNvSpPr/>
          <p:nvPr userDrawn="1"/>
        </p:nvSpPr>
        <p:spPr bwMode="auto">
          <a:xfrm flipH="1" flipV="1">
            <a:off x="7924799" y="0"/>
            <a:ext cx="4267200" cy="1600200"/>
          </a:xfrm>
          <a:prstGeom prst="rtTriangle">
            <a:avLst/>
          </a:prstGeom>
          <a:solidFill>
            <a:schemeClr val="bg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9753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227AB0-CC7F-4B4E-ADF7-8E01CC8D02C5}"/>
              </a:ext>
            </a:extLst>
          </p:cNvPr>
          <p:cNvSpPr txBox="1">
            <a:spLocks/>
          </p:cNvSpPr>
          <p:nvPr userDrawn="1"/>
        </p:nvSpPr>
        <p:spPr>
          <a:xfrm>
            <a:off x="11209818" y="6371320"/>
            <a:ext cx="54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 baseline="0">
                <a:solidFill>
                  <a:schemeClr val="bg1"/>
                </a:solidFill>
                <a:latin typeface="Varela" panose="020000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81A8D7-60D9-804D-AF6B-F88FC7123A64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6" name="Picture 5" descr="A black and grey logo&#10;&#10;Description automatically generated">
            <a:extLst>
              <a:ext uri="{FF2B5EF4-FFF2-40B4-BE49-F238E27FC236}">
                <a16:creationId xmlns:a16="http://schemas.microsoft.com/office/drawing/2014/main" id="{364CF1A4-C1DB-6DCB-C58F-0FE9B76B5E3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7579" y="6251917"/>
            <a:ext cx="1515208" cy="60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5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44" r:id="rId2"/>
    <p:sldLayoutId id="2147483754" r:id="rId3"/>
    <p:sldLayoutId id="2147483756" r:id="rId4"/>
    <p:sldLayoutId id="2147483725" r:id="rId5"/>
    <p:sldLayoutId id="214748372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9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22FA4D-913F-7846-A9C7-EB5F377A08E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2" y="2103120"/>
            <a:ext cx="5182644" cy="36576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pic>
        <p:nvPicPr>
          <p:cNvPr id="14" name="Picture 13" descr="A close up of a card&#10;&#10;Description automatically generated">
            <a:extLst>
              <a:ext uri="{FF2B5EF4-FFF2-40B4-BE49-F238E27FC236}">
                <a16:creationId xmlns:a16="http://schemas.microsoft.com/office/drawing/2014/main" id="{56B3A515-A68E-4309-A7B1-F7289B1714E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14400" y="1372431"/>
            <a:ext cx="678909" cy="480783"/>
          </a:xfrm>
          <a:prstGeom prst="rect">
            <a:avLst/>
          </a:prstGeom>
        </p:spPr>
      </p:pic>
      <p:pic>
        <p:nvPicPr>
          <p:cNvPr id="3" name="Picture 2" descr="A black and grey logo&#10;&#10;Description automatically generated">
            <a:extLst>
              <a:ext uri="{FF2B5EF4-FFF2-40B4-BE49-F238E27FC236}">
                <a16:creationId xmlns:a16="http://schemas.microsoft.com/office/drawing/2014/main" id="{84BF2509-15F9-1506-5DDD-D826B9979E5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37579" y="6251917"/>
            <a:ext cx="1515208" cy="60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500" kern="1200" baseline="0">
          <a:solidFill>
            <a:schemeClr val="tx1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7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707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500" kern="1200" baseline="0">
          <a:solidFill>
            <a:schemeClr val="tx1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22FA4D-913F-7846-A9C7-EB5F377A08E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B484869-3D3A-2C45-AA76-0436B547687C}"/>
              </a:ext>
            </a:extLst>
          </p:cNvPr>
          <p:cNvSpPr/>
          <p:nvPr userDrawn="1"/>
        </p:nvSpPr>
        <p:spPr bwMode="auto">
          <a:xfrm flipH="1" flipV="1">
            <a:off x="7924799" y="0"/>
            <a:ext cx="4267200" cy="1600200"/>
          </a:xfrm>
          <a:prstGeom prst="rtTriangle">
            <a:avLst/>
          </a:prstGeom>
          <a:solidFill>
            <a:schemeClr val="tx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9753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227AB0-CC7F-4B4E-ADF7-8E01CC8D02C5}"/>
              </a:ext>
            </a:extLst>
          </p:cNvPr>
          <p:cNvSpPr txBox="1">
            <a:spLocks/>
          </p:cNvSpPr>
          <p:nvPr userDrawn="1"/>
        </p:nvSpPr>
        <p:spPr>
          <a:xfrm>
            <a:off x="11209818" y="6371320"/>
            <a:ext cx="54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 baseline="0">
                <a:solidFill>
                  <a:schemeClr val="bg1"/>
                </a:solidFill>
                <a:latin typeface="Varela" panose="020000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81A8D7-60D9-804D-AF6B-F88FC7123A64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6" name="Picture 5" descr="A black and grey logo&#10;&#10;Description automatically generated">
            <a:extLst>
              <a:ext uri="{FF2B5EF4-FFF2-40B4-BE49-F238E27FC236}">
                <a16:creationId xmlns:a16="http://schemas.microsoft.com/office/drawing/2014/main" id="{C0725FA2-059F-D0CF-D1FF-BA88B942D6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7579" y="6251917"/>
            <a:ext cx="1515208" cy="60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6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45" r:id="rId2"/>
    <p:sldLayoutId id="2147483753" r:id="rId3"/>
    <p:sldLayoutId id="2147483760" r:id="rId4"/>
    <p:sldLayoutId id="2147483729" r:id="rId5"/>
    <p:sldLayoutId id="214748373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9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22FA4D-913F-7846-A9C7-EB5F377A08E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B484869-3D3A-2C45-AA76-0436B547687C}"/>
              </a:ext>
            </a:extLst>
          </p:cNvPr>
          <p:cNvSpPr/>
          <p:nvPr userDrawn="1"/>
        </p:nvSpPr>
        <p:spPr bwMode="auto">
          <a:xfrm flipH="1" flipV="1">
            <a:off x="7924799" y="0"/>
            <a:ext cx="4267200" cy="1600200"/>
          </a:xfrm>
          <a:prstGeom prst="rtTriangle">
            <a:avLst/>
          </a:prstGeom>
          <a:solidFill>
            <a:schemeClr val="tx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9753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227AB0-CC7F-4B4E-ADF7-8E01CC8D02C5}"/>
              </a:ext>
            </a:extLst>
          </p:cNvPr>
          <p:cNvSpPr txBox="1">
            <a:spLocks/>
          </p:cNvSpPr>
          <p:nvPr userDrawn="1"/>
        </p:nvSpPr>
        <p:spPr>
          <a:xfrm>
            <a:off x="11209818" y="6371320"/>
            <a:ext cx="54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 baseline="0">
                <a:solidFill>
                  <a:schemeClr val="bg1"/>
                </a:solidFill>
                <a:latin typeface="Varela" panose="020000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81A8D7-60D9-804D-AF6B-F88FC7123A64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6" name="Picture 5" descr="A black and grey logo&#10;&#10;Description automatically generated">
            <a:extLst>
              <a:ext uri="{FF2B5EF4-FFF2-40B4-BE49-F238E27FC236}">
                <a16:creationId xmlns:a16="http://schemas.microsoft.com/office/drawing/2014/main" id="{7A705306-8B43-2A0D-7FD1-0AE18D33AFAE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7579" y="6251917"/>
            <a:ext cx="1515208" cy="60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76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46" r:id="rId2"/>
    <p:sldLayoutId id="2147483752" r:id="rId3"/>
    <p:sldLayoutId id="2147483757" r:id="rId4"/>
    <p:sldLayoutId id="2147483733" r:id="rId5"/>
    <p:sldLayoutId id="214748373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9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22FA4D-913F-7846-A9C7-EB5F377A08E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B484869-3D3A-2C45-AA76-0436B547687C}"/>
              </a:ext>
            </a:extLst>
          </p:cNvPr>
          <p:cNvSpPr/>
          <p:nvPr userDrawn="1"/>
        </p:nvSpPr>
        <p:spPr bwMode="auto">
          <a:xfrm flipH="1" flipV="1">
            <a:off x="7924799" y="0"/>
            <a:ext cx="4267200" cy="1600200"/>
          </a:xfrm>
          <a:prstGeom prst="rtTriangle">
            <a:avLst/>
          </a:prstGeom>
          <a:solidFill>
            <a:srgbClr val="545454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9753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227AB0-CC7F-4B4E-ADF7-8E01CC8D02C5}"/>
              </a:ext>
            </a:extLst>
          </p:cNvPr>
          <p:cNvSpPr txBox="1">
            <a:spLocks/>
          </p:cNvSpPr>
          <p:nvPr userDrawn="1"/>
        </p:nvSpPr>
        <p:spPr>
          <a:xfrm>
            <a:off x="11209818" y="6371320"/>
            <a:ext cx="54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 baseline="0">
                <a:solidFill>
                  <a:schemeClr val="bg1"/>
                </a:solidFill>
                <a:latin typeface="Varela" panose="020000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81A8D7-60D9-804D-AF6B-F88FC7123A64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6" name="Picture 5" descr="A black and grey logo&#10;&#10;Description automatically generated">
            <a:extLst>
              <a:ext uri="{FF2B5EF4-FFF2-40B4-BE49-F238E27FC236}">
                <a16:creationId xmlns:a16="http://schemas.microsoft.com/office/drawing/2014/main" id="{EE888A28-E3C8-01BC-6107-4EE5A7A1B24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237579" y="6251917"/>
            <a:ext cx="1515208" cy="606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299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47" r:id="rId2"/>
    <p:sldLayoutId id="2147483751" r:id="rId3"/>
    <p:sldLayoutId id="2147483759" r:id="rId4"/>
    <p:sldLayoutId id="2147483737" r:id="rId5"/>
    <p:sldLayoutId id="2147483738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9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022FA4D-913F-7846-A9C7-EB5F377A08E4}"/>
              </a:ext>
            </a:extLst>
          </p:cNvPr>
          <p:cNvSpPr/>
          <p:nvPr userDrawn="1"/>
        </p:nvSpPr>
        <p:spPr>
          <a:xfrm>
            <a:off x="0" y="6281928"/>
            <a:ext cx="12192000" cy="57607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 dirty="0">
              <a:latin typeface="Varela" panose="02000000000000000000" pitchFamily="2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2B484869-3D3A-2C45-AA76-0436B547687C}"/>
              </a:ext>
            </a:extLst>
          </p:cNvPr>
          <p:cNvSpPr/>
          <p:nvPr userDrawn="1"/>
        </p:nvSpPr>
        <p:spPr bwMode="auto">
          <a:xfrm flipH="1" flipV="1">
            <a:off x="7924799" y="0"/>
            <a:ext cx="4267200" cy="1600200"/>
          </a:xfrm>
          <a:prstGeom prst="rtTriangle">
            <a:avLst/>
          </a:prstGeom>
          <a:solidFill>
            <a:schemeClr val="bg2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9753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16227AB0-CC7F-4B4E-ADF7-8E01CC8D02C5}"/>
              </a:ext>
            </a:extLst>
          </p:cNvPr>
          <p:cNvSpPr txBox="1">
            <a:spLocks/>
          </p:cNvSpPr>
          <p:nvPr userDrawn="1"/>
        </p:nvSpPr>
        <p:spPr>
          <a:xfrm>
            <a:off x="11209818" y="6371320"/>
            <a:ext cx="5448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800" b="0" i="0" kern="1200" baseline="0">
                <a:solidFill>
                  <a:schemeClr val="bg1"/>
                </a:solidFill>
                <a:latin typeface="Varela" panose="02000000000000000000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981A8D7-60D9-804D-AF6B-F88FC7123A64}" type="slidenum">
              <a:rPr lang="en-US" sz="800" smtClean="0">
                <a:solidFill>
                  <a:schemeClr val="tx1"/>
                </a:solidFill>
              </a:rPr>
              <a:pPr/>
              <a:t>‹#›</a:t>
            </a:fld>
            <a:endParaRPr lang="en-US" sz="800" dirty="0">
              <a:solidFill>
                <a:schemeClr val="tx1"/>
              </a:solidFill>
            </a:endParaRPr>
          </a:p>
        </p:txBody>
      </p:sp>
      <p:pic>
        <p:nvPicPr>
          <p:cNvPr id="6" name="Picture 5" descr="A black and grey logo&#10;&#10;Description automatically generated">
            <a:extLst>
              <a:ext uri="{FF2B5EF4-FFF2-40B4-BE49-F238E27FC236}">
                <a16:creationId xmlns:a16="http://schemas.microsoft.com/office/drawing/2014/main" id="{7CDB6AF6-80F2-FBFF-53A0-8B5E5635E249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058399" y="204635"/>
            <a:ext cx="2014166" cy="80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32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8" r:id="rId2"/>
    <p:sldLayoutId id="2147483750" r:id="rId3"/>
    <p:sldLayoutId id="2147483758" r:id="rId4"/>
    <p:sldLayoutId id="2147483741" r:id="rId5"/>
    <p:sldLayoutId id="214748374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9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9279498B-1DF7-874E-B485-B2C4FC599758}"/>
              </a:ext>
            </a:extLst>
          </p:cNvPr>
          <p:cNvSpPr/>
          <p:nvPr userDrawn="1"/>
        </p:nvSpPr>
        <p:spPr bwMode="auto">
          <a:xfrm flipH="1">
            <a:off x="7601082" y="4981732"/>
            <a:ext cx="4590919" cy="1876271"/>
          </a:xfrm>
          <a:prstGeom prst="rtTriangle">
            <a:avLst/>
          </a:prstGeom>
          <a:solidFill>
            <a:schemeClr val="bg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pic>
        <p:nvPicPr>
          <p:cNvPr id="9" name="Picture 8" descr="A black and grey logo&#10;&#10;Description automatically generated">
            <a:extLst>
              <a:ext uri="{FF2B5EF4-FFF2-40B4-BE49-F238E27FC236}">
                <a16:creationId xmlns:a16="http://schemas.microsoft.com/office/drawing/2014/main" id="{1429C4F6-E788-F4BA-3CEF-406B58455AC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68694" y="5906686"/>
            <a:ext cx="2014166" cy="80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5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1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rgbClr val="545454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9279498B-1DF7-874E-B485-B2C4FC599758}"/>
              </a:ext>
            </a:extLst>
          </p:cNvPr>
          <p:cNvSpPr/>
          <p:nvPr userDrawn="1"/>
        </p:nvSpPr>
        <p:spPr bwMode="auto">
          <a:xfrm flipH="1">
            <a:off x="7601082" y="4981732"/>
            <a:ext cx="4590919" cy="1876271"/>
          </a:xfrm>
          <a:prstGeom prst="rtTriangle">
            <a:avLst/>
          </a:prstGeom>
          <a:solidFill>
            <a:schemeClr val="tx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pic>
        <p:nvPicPr>
          <p:cNvPr id="8" name="Picture 7" descr="A black and grey logo&#10;&#10;Description automatically generated">
            <a:extLst>
              <a:ext uri="{FF2B5EF4-FFF2-40B4-BE49-F238E27FC236}">
                <a16:creationId xmlns:a16="http://schemas.microsoft.com/office/drawing/2014/main" id="{47EF601D-6F28-040F-0450-AD831E6D5BD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68694" y="5906686"/>
            <a:ext cx="2014166" cy="80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3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1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0D7F6292-B44B-854E-A254-39E83DF03786}" type="datetimeFigureOut">
              <a:rPr lang="en-US" smtClean="0"/>
              <a:pPr/>
              <a:t>5/12/2025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ontserrat" pitchFamily="2" charset="77"/>
              </a:defRPr>
            </a:lvl1pPr>
          </a:lstStyle>
          <a:p>
            <a:fld id="{12C61569-7F9C-D248-8F97-531430B6923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9279498B-1DF7-874E-B485-B2C4FC599758}"/>
              </a:ext>
            </a:extLst>
          </p:cNvPr>
          <p:cNvSpPr/>
          <p:nvPr userDrawn="1"/>
        </p:nvSpPr>
        <p:spPr bwMode="auto">
          <a:xfrm flipH="1">
            <a:off x="7601082" y="4981732"/>
            <a:ext cx="4590919" cy="1876271"/>
          </a:xfrm>
          <a:prstGeom prst="rtTriangle">
            <a:avLst/>
          </a:prstGeom>
          <a:solidFill>
            <a:schemeClr val="tx1"/>
          </a:solidFill>
          <a:ln w="31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>
              <a:ln>
                <a:noFill/>
              </a:ln>
              <a:solidFill>
                <a:srgbClr val="CB6015"/>
              </a:solidFill>
              <a:effectLst/>
              <a:latin typeface="Varela" panose="02000000000000000000" pitchFamily="2" charset="0"/>
              <a:ea typeface="STKaiti"/>
              <a:cs typeface="ヒラギノ角ゴ Pro W3"/>
            </a:endParaRPr>
          </a:p>
        </p:txBody>
      </p:sp>
      <p:pic>
        <p:nvPicPr>
          <p:cNvPr id="8" name="Picture 7" descr="A black and grey logo&#10;&#10;Description automatically generated">
            <a:extLst>
              <a:ext uri="{FF2B5EF4-FFF2-40B4-BE49-F238E27FC236}">
                <a16:creationId xmlns:a16="http://schemas.microsoft.com/office/drawing/2014/main" id="{B4E891A5-A4C1-3880-AB97-00EA26B90F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968694" y="5906686"/>
            <a:ext cx="2014166" cy="80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127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baseline="0">
          <a:solidFill>
            <a:schemeClr val="tx1"/>
          </a:solidFill>
          <a:latin typeface="Varela" panose="020000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Tx/>
        <a:buBlip>
          <a:blip r:embed="rId6"/>
        </a:buBlip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1pPr>
      <a:lvl2pPr marL="457200" indent="-225425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90000"/>
        <a:buFont typeface="Monaco" pitchFamily="2" charset="77"/>
        <a:buChar char="⎻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2pPr>
      <a:lvl3pPr marL="688975" indent="-23177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rabicPeriod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3pPr>
      <a:lvl4pPr marL="914400" indent="-225425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alphaLcPeriod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4pPr>
      <a:lvl5pPr marL="1147763" indent="-233363" algn="l" defTabSz="914400" rtl="0" eaLnBrk="1" latinLnBrk="0" hangingPunct="1">
        <a:lnSpc>
          <a:spcPct val="90000"/>
        </a:lnSpc>
        <a:spcBef>
          <a:spcPts val="500"/>
        </a:spcBef>
        <a:buFont typeface="+mj-lt"/>
        <a:buAutoNum type="romanLcPeriod"/>
        <a:tabLst/>
        <a:defRPr sz="1400" b="0" i="0" kern="1200" baseline="0">
          <a:solidFill>
            <a:schemeClr val="tx1"/>
          </a:solidFill>
          <a:latin typeface="Montserrat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8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6C748-5006-2D47-B264-4D42CFD2CD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182821"/>
            <a:ext cx="10477144" cy="3724469"/>
          </a:xfrm>
        </p:spPr>
        <p:txBody>
          <a:bodyPr/>
          <a:lstStyle/>
          <a:p>
            <a:r>
              <a:rPr lang="en-US" dirty="0"/>
              <a:t>WILGUS II </a:t>
            </a:r>
            <a:br>
              <a:rPr lang="en-US" dirty="0"/>
            </a:br>
            <a:r>
              <a:rPr lang="en-US" dirty="0"/>
              <a:t>NORTH PARK </a:t>
            </a:r>
            <a:br>
              <a:rPr lang="en-US" dirty="0"/>
            </a:br>
            <a:r>
              <a:rPr lang="en-US" dirty="0">
                <a:solidFill>
                  <a:schemeClr val="bg2"/>
                </a:solidFill>
              </a:rPr>
              <a:t>Pre Submittal Community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35D17-D90B-FE40-A0B2-77300DCA8A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1" y="4999365"/>
            <a:ext cx="10363199" cy="908879"/>
          </a:xfrm>
        </p:spPr>
        <p:txBody>
          <a:bodyPr/>
          <a:lstStyle/>
          <a:p>
            <a:r>
              <a:rPr lang="en-US" dirty="0"/>
              <a:t>May 22, 2025</a:t>
            </a:r>
          </a:p>
        </p:txBody>
      </p:sp>
    </p:spTree>
    <p:extLst>
      <p:ext uri="{BB962C8B-B14F-4D97-AF65-F5344CB8AC3E}">
        <p14:creationId xmlns:p14="http://schemas.microsoft.com/office/powerpoint/2010/main" val="204274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DDDB3F8B-7443-0309-689B-B237BBC8C1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36" y="1284761"/>
            <a:ext cx="10372147" cy="493623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58A9E-BE63-EA44-B340-29CECB21C8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BA1E4-C7ED-3147-AF7A-FC4A8C568271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6ECF48E-D707-4D4A-8A7B-D748AB6B710C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D5FDB521-71A3-8B66-6136-25E9EB7E9213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/>
          <a:p>
            <a:r>
              <a:rPr lang="en-US" dirty="0"/>
              <a:t>Wilgus II North Park</a:t>
            </a:r>
          </a:p>
          <a:p>
            <a:r>
              <a:rPr lang="en-US" dirty="0"/>
              <a:t>Pre-Submittal Community Meeting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E6407D1-7064-72A7-D52D-23DBBCE649D9}"/>
              </a:ext>
            </a:extLst>
          </p:cNvPr>
          <p:cNvSpPr/>
          <p:nvPr/>
        </p:nvSpPr>
        <p:spPr>
          <a:xfrm>
            <a:off x="755374" y="1274845"/>
            <a:ext cx="10515600" cy="7041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dirty="0" err="1">
              <a:latin typeface="Montserrat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89367-57B7-934F-ABAE-A94A185B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Preliminary Plan (2020)</a:t>
            </a:r>
          </a:p>
        </p:txBody>
      </p:sp>
    </p:spTree>
    <p:extLst>
      <p:ext uri="{BB962C8B-B14F-4D97-AF65-F5344CB8AC3E}">
        <p14:creationId xmlns:p14="http://schemas.microsoft.com/office/powerpoint/2010/main" val="751386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3DDA6-3FE9-1486-868E-5F927EA6D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0D2BB-3CC5-70FE-6911-B84745B17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Approved Site Plan (2021)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D7261C-FCDC-E1F3-4DEF-7414D76D1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E6A845-2E18-CFAD-277E-C2B71CB728E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4F529A9F-641A-14A6-53D9-DB9AE069218C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/>
          <a:p>
            <a:r>
              <a:rPr lang="en-US" dirty="0"/>
              <a:t>Wilgus II North Park</a:t>
            </a:r>
          </a:p>
          <a:p>
            <a:r>
              <a:rPr lang="en-US" dirty="0"/>
              <a:t>Pre-Submittal Community Meeting</a:t>
            </a: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E81B7C76-BED0-975B-5BC6-FE5AC0F140E2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>
          <a:blip r:embed="rId2"/>
          <a:stretch>
            <a:fillRect/>
          </a:stretch>
        </p:blipFill>
        <p:spPr>
          <a:xfrm>
            <a:off x="838200" y="2113639"/>
            <a:ext cx="10707094" cy="3984425"/>
          </a:xfr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ECEE480A-D0D7-806F-420A-C01C93B1C020}"/>
              </a:ext>
            </a:extLst>
          </p:cNvPr>
          <p:cNvSpPr/>
          <p:nvPr/>
        </p:nvSpPr>
        <p:spPr>
          <a:xfrm>
            <a:off x="4378518" y="2229321"/>
            <a:ext cx="1447137" cy="310706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dirty="0" err="1">
              <a:latin typeface="Montserrat" pitchFamily="2" charset="7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2ABC8B-F8E5-4AE0-DDA6-1EEA3DC38303}"/>
              </a:ext>
            </a:extLst>
          </p:cNvPr>
          <p:cNvSpPr txBox="1"/>
          <p:nvPr/>
        </p:nvSpPr>
        <p:spPr>
          <a:xfrm>
            <a:off x="4477681" y="2300995"/>
            <a:ext cx="1369449" cy="3655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000" dirty="0">
                <a:solidFill>
                  <a:srgbClr val="FF0000"/>
                </a:solidFill>
                <a:latin typeface="Montserrat" pitchFamily="2" charset="77"/>
              </a:rPr>
              <a:t>SITE PLAN (PHASE I)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78DC09-9E10-8B28-700B-E7B6B7AF85B1}"/>
              </a:ext>
            </a:extLst>
          </p:cNvPr>
          <p:cNvCxnSpPr>
            <a:cxnSpLocks/>
          </p:cNvCxnSpPr>
          <p:nvPr/>
        </p:nvCxnSpPr>
        <p:spPr>
          <a:xfrm>
            <a:off x="5804199" y="2489292"/>
            <a:ext cx="445526" cy="668428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456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74B28-3F5D-8E39-D986-F9AA80756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9E81F7A4-95E8-13EC-1975-C1366D8D2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104" y="1353488"/>
            <a:ext cx="10521696" cy="490533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2B9D7EA-2D42-5C89-7B76-2DE8EED546EB}"/>
              </a:ext>
            </a:extLst>
          </p:cNvPr>
          <p:cNvSpPr/>
          <p:nvPr/>
        </p:nvSpPr>
        <p:spPr>
          <a:xfrm>
            <a:off x="2696046" y="3771954"/>
            <a:ext cx="1447137" cy="50888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dirty="0" err="1">
              <a:latin typeface="Montserrat" pitchFamily="2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BF48E1-A88C-5710-F95F-E151D6F80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63569"/>
            <a:ext cx="9753600" cy="592003"/>
          </a:xfrm>
        </p:spPr>
        <p:txBody>
          <a:bodyPr anchor="t"/>
          <a:lstStyle/>
          <a:p>
            <a:r>
              <a:rPr lang="en-US" dirty="0"/>
              <a:t>Approved Sketch Plan Amendment (2025)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4597BF-B2E8-FA6B-9FF3-7DCC9A13F3D8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817106-73D7-ACE5-1E5F-4595F73B5A67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87377297-64D7-CFC5-36A7-4CB15C95750E}"/>
              </a:ext>
            </a:extLst>
          </p:cNvPr>
          <p:cNvSpPr>
            <a:spLocks noGrp="1"/>
          </p:cNvSpPr>
          <p:nvPr>
            <p:ph type="body" sz="half" idx="15"/>
          </p:nvPr>
        </p:nvSpPr>
        <p:spPr>
          <a:xfrm>
            <a:off x="10058400" y="228600"/>
            <a:ext cx="1828800" cy="914400"/>
          </a:xfrm>
        </p:spPr>
        <p:txBody>
          <a:bodyPr/>
          <a:lstStyle/>
          <a:p>
            <a:r>
              <a:rPr lang="en-US" dirty="0"/>
              <a:t>Wilgus II North Park</a:t>
            </a:r>
          </a:p>
          <a:p>
            <a:r>
              <a:rPr lang="en-US" dirty="0"/>
              <a:t>Pre-Submittal Community Meeting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5A7BE9C-3A19-C8C9-EF3D-D57D96DD4BDD}"/>
              </a:ext>
            </a:extLst>
          </p:cNvPr>
          <p:cNvSpPr/>
          <p:nvPr/>
        </p:nvSpPr>
        <p:spPr>
          <a:xfrm>
            <a:off x="7497213" y="3618597"/>
            <a:ext cx="914400" cy="923067"/>
          </a:xfrm>
          <a:custGeom>
            <a:avLst/>
            <a:gdLst>
              <a:gd name="connsiteX0" fmla="*/ 723720 w 914400"/>
              <a:gd name="connsiteY0" fmla="*/ 0 h 923067"/>
              <a:gd name="connsiteX1" fmla="*/ 0 w 914400"/>
              <a:gd name="connsiteY1" fmla="*/ 34669 h 923067"/>
              <a:gd name="connsiteX2" fmla="*/ 199348 w 914400"/>
              <a:gd name="connsiteY2" fmla="*/ 923067 h 923067"/>
              <a:gd name="connsiteX3" fmla="*/ 914400 w 914400"/>
              <a:gd name="connsiteY3" fmla="*/ 741054 h 923067"/>
              <a:gd name="connsiteX4" fmla="*/ 723720 w 914400"/>
              <a:gd name="connsiteY4" fmla="*/ 0 h 923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" h="923067">
                <a:moveTo>
                  <a:pt x="723720" y="0"/>
                </a:moveTo>
                <a:lnTo>
                  <a:pt x="0" y="34669"/>
                </a:lnTo>
                <a:lnTo>
                  <a:pt x="199348" y="923067"/>
                </a:lnTo>
                <a:lnTo>
                  <a:pt x="914400" y="741054"/>
                </a:lnTo>
                <a:lnTo>
                  <a:pt x="723720" y="0"/>
                </a:lnTo>
                <a:close/>
              </a:path>
            </a:pathLst>
          </a:cu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dirty="0" err="1">
              <a:latin typeface="Montserrat" pitchFamily="2" charset="77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E11CA7D-6E48-FAD6-517B-4A64E9AAA16C}"/>
              </a:ext>
            </a:extLst>
          </p:cNvPr>
          <p:cNvSpPr/>
          <p:nvPr/>
        </p:nvSpPr>
        <p:spPr>
          <a:xfrm>
            <a:off x="8376944" y="2604523"/>
            <a:ext cx="1989145" cy="1681456"/>
          </a:xfrm>
          <a:custGeom>
            <a:avLst/>
            <a:gdLst>
              <a:gd name="connsiteX0" fmla="*/ 0 w 1989145"/>
              <a:gd name="connsiteY0" fmla="*/ 78006 h 1681456"/>
              <a:gd name="connsiteX1" fmla="*/ 797392 w 1989145"/>
              <a:gd name="connsiteY1" fmla="*/ 34669 h 1681456"/>
              <a:gd name="connsiteX2" fmla="*/ 975071 w 1989145"/>
              <a:gd name="connsiteY2" fmla="*/ 47670 h 1681456"/>
              <a:gd name="connsiteX3" fmla="*/ 1794131 w 1989145"/>
              <a:gd name="connsiteY3" fmla="*/ 0 h 1681456"/>
              <a:gd name="connsiteX4" fmla="*/ 1989145 w 1989145"/>
              <a:gd name="connsiteY4" fmla="*/ 273020 h 1681456"/>
              <a:gd name="connsiteX5" fmla="*/ 1846135 w 1989145"/>
              <a:gd name="connsiteY5" fmla="*/ 1187420 h 1681456"/>
              <a:gd name="connsiteX6" fmla="*/ 1772463 w 1989145"/>
              <a:gd name="connsiteY6" fmla="*/ 1248091 h 1681456"/>
              <a:gd name="connsiteX7" fmla="*/ 251352 w 1989145"/>
              <a:gd name="connsiteY7" fmla="*/ 1681456 h 1681456"/>
              <a:gd name="connsiteX8" fmla="*/ 52004 w 1989145"/>
              <a:gd name="connsiteY8" fmla="*/ 858063 h 1681456"/>
              <a:gd name="connsiteX9" fmla="*/ 0 w 1989145"/>
              <a:gd name="connsiteY9" fmla="*/ 78006 h 1681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89145" h="1681456">
                <a:moveTo>
                  <a:pt x="0" y="78006"/>
                </a:moveTo>
                <a:lnTo>
                  <a:pt x="797392" y="34669"/>
                </a:lnTo>
                <a:lnTo>
                  <a:pt x="975071" y="47670"/>
                </a:lnTo>
                <a:lnTo>
                  <a:pt x="1794131" y="0"/>
                </a:lnTo>
                <a:lnTo>
                  <a:pt x="1989145" y="273020"/>
                </a:lnTo>
                <a:lnTo>
                  <a:pt x="1846135" y="1187420"/>
                </a:lnTo>
                <a:lnTo>
                  <a:pt x="1772463" y="1248091"/>
                </a:lnTo>
                <a:lnTo>
                  <a:pt x="251352" y="1681456"/>
                </a:lnTo>
                <a:lnTo>
                  <a:pt x="52004" y="858063"/>
                </a:lnTo>
                <a:lnTo>
                  <a:pt x="0" y="78006"/>
                </a:lnTo>
                <a:close/>
              </a:path>
            </a:pathLst>
          </a:custGeom>
          <a:solidFill>
            <a:srgbClr val="FF00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dirty="0" err="1">
              <a:latin typeface="Montserrat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1CBA92-BE91-786B-930C-56A70A05F184}"/>
              </a:ext>
            </a:extLst>
          </p:cNvPr>
          <p:cNvSpPr txBox="1"/>
          <p:nvPr/>
        </p:nvSpPr>
        <p:spPr>
          <a:xfrm>
            <a:off x="2795209" y="3843628"/>
            <a:ext cx="1369449" cy="3655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000" dirty="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PHASE 1 UNDER CONSTRUCTION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AF6F05-E481-1E01-8DA3-D0EB793C789A}"/>
              </a:ext>
            </a:extLst>
          </p:cNvPr>
          <p:cNvSpPr/>
          <p:nvPr/>
        </p:nvSpPr>
        <p:spPr>
          <a:xfrm>
            <a:off x="5885844" y="1813890"/>
            <a:ext cx="1447137" cy="50888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000" dirty="0" err="1">
              <a:latin typeface="Montserrat" pitchFamily="2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A9B837-56A6-AE92-D15C-CF08582A3B56}"/>
              </a:ext>
            </a:extLst>
          </p:cNvPr>
          <p:cNvSpPr txBox="1"/>
          <p:nvPr/>
        </p:nvSpPr>
        <p:spPr>
          <a:xfrm>
            <a:off x="6006482" y="1879217"/>
            <a:ext cx="1369449" cy="3655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000" dirty="0">
                <a:solidFill>
                  <a:schemeClr val="bg2">
                    <a:lumMod val="25000"/>
                  </a:schemeClr>
                </a:solidFill>
                <a:latin typeface="Montserrat" pitchFamily="2" charset="77"/>
              </a:rPr>
              <a:t>PHASE I UNDER CONSTRUCTION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65847FA-F63E-D8F9-1CFB-894784CA2ECB}"/>
              </a:ext>
            </a:extLst>
          </p:cNvPr>
          <p:cNvCxnSpPr>
            <a:cxnSpLocks/>
          </p:cNvCxnSpPr>
          <p:nvPr/>
        </p:nvCxnSpPr>
        <p:spPr>
          <a:xfrm>
            <a:off x="3464031" y="4280838"/>
            <a:ext cx="0" cy="260826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7800179-374E-6F16-A721-56810F246035}"/>
              </a:ext>
            </a:extLst>
          </p:cNvPr>
          <p:cNvCxnSpPr>
            <a:cxnSpLocks/>
          </p:cNvCxnSpPr>
          <p:nvPr/>
        </p:nvCxnSpPr>
        <p:spPr>
          <a:xfrm>
            <a:off x="6705696" y="2322774"/>
            <a:ext cx="164231" cy="714624"/>
          </a:xfrm>
          <a:prstGeom prst="straightConnector1">
            <a:avLst/>
          </a:prstGeom>
          <a:ln w="19050" cap="flat" cmpd="sng" algn="ctr">
            <a:solidFill>
              <a:schemeClr val="dk1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467395C2-1A6B-27DE-3C30-62F7E6791334}"/>
              </a:ext>
            </a:extLst>
          </p:cNvPr>
          <p:cNvSpPr/>
          <p:nvPr/>
        </p:nvSpPr>
        <p:spPr>
          <a:xfrm>
            <a:off x="9642520" y="4484925"/>
            <a:ext cx="1447137" cy="508884"/>
          </a:xfrm>
          <a:prstGeom prst="rect">
            <a:avLst/>
          </a:prstGeom>
          <a:solidFill>
            <a:schemeClr val="bg1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600" dirty="0" err="1">
              <a:latin typeface="Montserrat" pitchFamily="2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4CFFF4-DA6F-49F3-9FB4-EE87571F5051}"/>
              </a:ext>
            </a:extLst>
          </p:cNvPr>
          <p:cNvSpPr txBox="1"/>
          <p:nvPr/>
        </p:nvSpPr>
        <p:spPr>
          <a:xfrm>
            <a:off x="9741683" y="4556599"/>
            <a:ext cx="1369449" cy="3655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000" dirty="0">
                <a:solidFill>
                  <a:srgbClr val="FF0000"/>
                </a:solidFill>
                <a:latin typeface="Montserrat" pitchFamily="2" charset="77"/>
              </a:rPr>
              <a:t>SKETCH PLAN AMENDMENT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46D2AE4-9BF4-BA65-9D7C-75551E0EC769}"/>
              </a:ext>
            </a:extLst>
          </p:cNvPr>
          <p:cNvCxnSpPr>
            <a:cxnSpLocks/>
          </p:cNvCxnSpPr>
          <p:nvPr/>
        </p:nvCxnSpPr>
        <p:spPr>
          <a:xfrm flipH="1" flipV="1">
            <a:off x="8213697" y="4188878"/>
            <a:ext cx="1444077" cy="296047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53487AA-7B6E-3DE3-095A-A7A862B99A53}"/>
              </a:ext>
            </a:extLst>
          </p:cNvPr>
          <p:cNvCxnSpPr>
            <a:cxnSpLocks/>
          </p:cNvCxnSpPr>
          <p:nvPr/>
        </p:nvCxnSpPr>
        <p:spPr>
          <a:xfrm flipH="1" flipV="1">
            <a:off x="9621045" y="3806156"/>
            <a:ext cx="15379" cy="69031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8330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F6C38-29DC-D3D0-A73E-A162C782E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3F1A552-EBB5-96B6-CB71-B6A2A3AE88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0636" y="1303771"/>
            <a:ext cx="8146774" cy="494595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1B38E9B-72B1-5448-324C-B3C1939B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Proposed Site Plan and Preliminary Plan Amendment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D1D89CB-4B35-EE80-C8F7-8975BF0DD52E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r>
              <a:rPr lang="en-US" dirty="0"/>
              <a:t>Wilgus II North Park</a:t>
            </a:r>
          </a:p>
          <a:p>
            <a:r>
              <a:rPr lang="en-US" dirty="0"/>
              <a:t>Pre-Submittal Community Meeting</a:t>
            </a:r>
          </a:p>
        </p:txBody>
      </p:sp>
      <p:pic>
        <p:nvPicPr>
          <p:cNvPr id="12" name="Picture 11" descr="A group of people walking in a park&#10;&#10;AI-generated content may be incorrect.">
            <a:extLst>
              <a:ext uri="{FF2B5EF4-FFF2-40B4-BE49-F238E27FC236}">
                <a16:creationId xmlns:a16="http://schemas.microsoft.com/office/drawing/2014/main" id="{AC6B62E0-9272-444C-FCFA-F7C0ACD37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8672" y="1218164"/>
            <a:ext cx="1939456" cy="1292971"/>
          </a:xfrm>
          <a:prstGeom prst="rect">
            <a:avLst/>
          </a:prstGeom>
        </p:spPr>
      </p:pic>
      <p:pic>
        <p:nvPicPr>
          <p:cNvPr id="14" name="Picture 13" descr="A bench on a patio&#10;&#10;AI-generated content may be incorrect.">
            <a:extLst>
              <a:ext uri="{FF2B5EF4-FFF2-40B4-BE49-F238E27FC236}">
                <a16:creationId xmlns:a16="http://schemas.microsoft.com/office/drawing/2014/main" id="{8526E888-66F5-9B55-FCD4-DB9933898B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672" y="2568876"/>
            <a:ext cx="1939456" cy="1327131"/>
          </a:xfrm>
          <a:prstGeom prst="rect">
            <a:avLst/>
          </a:prstGeom>
        </p:spPr>
      </p:pic>
      <p:pic>
        <p:nvPicPr>
          <p:cNvPr id="16" name="Picture 15" descr="A path in a park&#10;&#10;AI-generated content may be incorrect.">
            <a:extLst>
              <a:ext uri="{FF2B5EF4-FFF2-40B4-BE49-F238E27FC236}">
                <a16:creationId xmlns:a16="http://schemas.microsoft.com/office/drawing/2014/main" id="{5F9FF0CF-19CE-C100-FE02-34105A7EAD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0326" y="3953748"/>
            <a:ext cx="1939457" cy="1292971"/>
          </a:xfrm>
          <a:prstGeom prst="rect">
            <a:avLst/>
          </a:prstGeom>
        </p:spPr>
      </p:pic>
      <p:pic>
        <p:nvPicPr>
          <p:cNvPr id="18" name="Picture 17" descr="A park with red chairs and trees&#10;&#10;AI-generated content may be incorrect.">
            <a:extLst>
              <a:ext uri="{FF2B5EF4-FFF2-40B4-BE49-F238E27FC236}">
                <a16:creationId xmlns:a16="http://schemas.microsoft.com/office/drawing/2014/main" id="{5E5568D0-2152-C9A0-3383-252F248AE2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5115" y="5304460"/>
            <a:ext cx="1934667" cy="1205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064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96CCD-7CD3-B6EA-896E-173676938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04FD42-A2D5-F348-CCD5-6DB30E69D607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E1299E-8FC9-7877-C5CF-775A0770D864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7530D2D-7DCE-04D9-3031-4FAEAE909F81}"/>
              </a:ext>
            </a:extLst>
          </p:cNvPr>
          <p:cNvSpPr>
            <a:spLocks noGrp="1"/>
          </p:cNvSpPr>
          <p:nvPr>
            <p:ph type="body" sz="half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C7505B8-6035-E3C7-D4D4-78416928B0B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AB66C5-47A9-A666-16DF-292C426C595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855C47C-A000-2EA4-118C-05608F336A3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B869020-317F-3841-1456-243363D5E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10" y="0"/>
            <a:ext cx="12154980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617094F-69CF-B2D3-6878-89DAD5CC1FD3}"/>
              </a:ext>
            </a:extLst>
          </p:cNvPr>
          <p:cNvSpPr txBox="1"/>
          <p:nvPr/>
        </p:nvSpPr>
        <p:spPr>
          <a:xfrm>
            <a:off x="147381" y="6310107"/>
            <a:ext cx="3756709" cy="2286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200" dirty="0">
                <a:solidFill>
                  <a:schemeClr val="bg2">
                    <a:lumMod val="10000"/>
                  </a:schemeClr>
                </a:solidFill>
                <a:latin typeface="Montserrat" pitchFamily="2" charset="77"/>
              </a:rPr>
              <a:t> VIEW FROM THE TOWNE ROAD INTERSECTION   </a:t>
            </a:r>
          </a:p>
        </p:txBody>
      </p:sp>
    </p:spTree>
    <p:extLst>
      <p:ext uri="{BB962C8B-B14F-4D97-AF65-F5344CB8AC3E}">
        <p14:creationId xmlns:p14="http://schemas.microsoft.com/office/powerpoint/2010/main" val="110388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6AE2FAE-6589-4F4B-AC26-F8E16F5B3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 Submittal Community Meeting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7255456-7494-C04A-B8E5-3FAD0C8B5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Wilgus II North Park</a:t>
            </a:r>
            <a:br>
              <a:rPr lang="en-US" dirty="0"/>
            </a:br>
            <a:r>
              <a:rPr lang="en-US" dirty="0">
                <a:solidFill>
                  <a:schemeClr val="bg2"/>
                </a:solidFill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317974267"/>
      </p:ext>
    </p:extLst>
  </p:cSld>
  <p:clrMapOvr>
    <a:masterClrMapping/>
  </p:clrMapOvr>
</p:sld>
</file>

<file path=ppt/theme/theme1.xml><?xml version="1.0" encoding="utf-8"?>
<a:theme xmlns:a="http://schemas.openxmlformats.org/drawingml/2006/main" name="TPH Theme White/Platinum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71AE346C-B51A-EC45-BB32-70A390A6D802}"/>
    </a:ext>
  </a:extLst>
</a:theme>
</file>

<file path=ppt/theme/theme2.xml><?xml version="1.0" encoding="utf-8"?>
<a:theme xmlns:a="http://schemas.openxmlformats.org/drawingml/2006/main" name="TPH Theme White/Platinum FOOTER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63A8E7AF-35C8-124F-9005-BDCE40F07FF1}"/>
    </a:ext>
  </a:extLst>
</a:theme>
</file>

<file path=ppt/theme/theme3.xml><?xml version="1.0" encoding="utf-8"?>
<a:theme xmlns:a="http://schemas.openxmlformats.org/drawingml/2006/main" name="TPH Theme White/Platinum TOP CORNER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0D683052-C472-D94A-8EFA-F6D65887D612}"/>
    </a:ext>
  </a:extLst>
</a:theme>
</file>

<file path=ppt/theme/theme4.xml><?xml version="1.0" encoding="utf-8"?>
<a:theme xmlns:a="http://schemas.openxmlformats.org/drawingml/2006/main" name="TPH Theme White/Platinum PHOTOS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BF5A13B7-DE50-C84A-87E8-6CA807E6D91B}"/>
    </a:ext>
  </a:extLst>
</a:theme>
</file>

<file path=ppt/theme/theme5.xml><?xml version="1.0" encoding="utf-8"?>
<a:theme xmlns:a="http://schemas.openxmlformats.org/drawingml/2006/main" name="PHOTOS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3D554CF4-6433-0643-AA9B-42CCF9011CA1}"/>
    </a:ext>
  </a:extLst>
</a:theme>
</file>

<file path=ppt/theme/theme6.xml><?xml version="1.0" encoding="utf-8"?>
<a:theme xmlns:a="http://schemas.openxmlformats.org/drawingml/2006/main" name="TPH Theme White Green TOP CORNER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7C72E530-8639-0046-B6ED-8F49D82C2F40}"/>
    </a:ext>
  </a:extLst>
</a:theme>
</file>

<file path=ppt/theme/theme7.xml><?xml version="1.0" encoding="utf-8"?>
<a:theme xmlns:a="http://schemas.openxmlformats.org/drawingml/2006/main" name="TPH Theme White SLATE TOP CORNER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BF0386ED-ADDF-CB4A-9E04-C1127C14A619}"/>
    </a:ext>
  </a:extLst>
</a:theme>
</file>

<file path=ppt/theme/theme8.xml><?xml version="1.0" encoding="utf-8"?>
<a:theme xmlns:a="http://schemas.openxmlformats.org/drawingml/2006/main" name="TPH Theme White CHARCOAL TOP CORNER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3F2B1E1D-3160-4048-9B7B-80A3078AC471}"/>
    </a:ext>
  </a:extLst>
</a:theme>
</file>

<file path=ppt/theme/theme9.xml><?xml version="1.0" encoding="utf-8"?>
<a:theme xmlns:a="http://schemas.openxmlformats.org/drawingml/2006/main" name="TPH Theme White PLATINUM LOGO TOP CORNER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10C32035-AF2C-B249-AA4D-C31579B97645}"/>
    </a:ext>
  </a:extLst>
</a:theme>
</file>

<file path=ppt/theme/theme10.xml><?xml version="1.0" encoding="utf-8"?>
<a:theme xmlns:a="http://schemas.openxmlformats.org/drawingml/2006/main" name="TPH Theme Platinum">
  <a:themeElements>
    <a:clrScheme name="TRH Colors">
      <a:dk1>
        <a:srgbClr val="8B8B8B"/>
      </a:dk1>
      <a:lt1>
        <a:srgbClr val="FFFFFF"/>
      </a:lt1>
      <a:dk2>
        <a:srgbClr val="BDD646"/>
      </a:dk2>
      <a:lt2>
        <a:srgbClr val="EBEBEB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A48DFF62-6BA4-0D46-9495-333F57F289AB}"/>
    </a:ext>
  </a:extLst>
</a:theme>
</file>

<file path=ppt/theme/theme11.xml><?xml version="1.0" encoding="utf-8"?>
<a:theme xmlns:a="http://schemas.openxmlformats.org/drawingml/2006/main" name="TPH Theme SLATE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B1EE5523-7FD4-8449-B91E-D0FF78E4B242}"/>
    </a:ext>
  </a:extLst>
</a:theme>
</file>

<file path=ppt/theme/theme12.xml><?xml version="1.0" encoding="utf-8"?>
<a:theme xmlns:a="http://schemas.openxmlformats.org/drawingml/2006/main" name="TPH Theme APPLE">
  <a:themeElements>
    <a:clrScheme name="TRH Colors 1">
      <a:dk1>
        <a:srgbClr val="8B8B8B"/>
      </a:dk1>
      <a:lt1>
        <a:srgbClr val="FFFFFF"/>
      </a:lt1>
      <a:dk2>
        <a:srgbClr val="BDD646"/>
      </a:dk2>
      <a:lt2>
        <a:srgbClr val="E1E2E4"/>
      </a:lt2>
      <a:accent1>
        <a:srgbClr val="D0DE56"/>
      </a:accent1>
      <a:accent2>
        <a:srgbClr val="DEE687"/>
      </a:accent2>
      <a:accent3>
        <a:srgbClr val="939597"/>
      </a:accent3>
      <a:accent4>
        <a:srgbClr val="C2C3C6"/>
      </a:accent4>
      <a:accent5>
        <a:srgbClr val="BDD646"/>
      </a:accent5>
      <a:accent6>
        <a:srgbClr val="A6C141"/>
      </a:accent6>
      <a:hlink>
        <a:srgbClr val="8B8B8B"/>
      </a:hlink>
      <a:folHlink>
        <a:srgbClr val="A6C14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>
            <a:latin typeface="Montserrat" pitchFamily="2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400" dirty="0" err="1" smtClean="0">
            <a:latin typeface="Montserrat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RIP20073 - Update Powerpoint Template R5V3 gm" id="{89CBD2E9-77F7-9844-A419-EBDE04F84799}" vid="{3D5D8BD1-A167-7B43-B3ED-3976B192AE31}"/>
    </a:ext>
  </a:extLst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BA4BC7D4BB640894D1FF8DC92A052" ma:contentTypeVersion="13" ma:contentTypeDescription="Create a new document." ma:contentTypeScope="" ma:versionID="308343a3a232a0630da7a708333326b4">
  <xsd:schema xmlns:xsd="http://www.w3.org/2001/XMLSchema" xmlns:xs="http://www.w3.org/2001/XMLSchema" xmlns:p="http://schemas.microsoft.com/office/2006/metadata/properties" xmlns:ns2="be41cda2-7292-4c01-99b5-9fa05bbcf7be" xmlns:ns3="6db2d4d4-e662-4815-96b7-9aa9920e347d" targetNamespace="http://schemas.microsoft.com/office/2006/metadata/properties" ma:root="true" ma:fieldsID="550f36641af7379c8ded8e8abb30c05b" ns2:_="" ns3:_="">
    <xsd:import namespace="be41cda2-7292-4c01-99b5-9fa05bbcf7be"/>
    <xsd:import namespace="6db2d4d4-e662-4815-96b7-9aa9920e34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41cda2-7292-4c01-99b5-9fa05bbcf7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9b6b38e-717d-4941-9073-1e08d27125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b2d4d4-e662-4815-96b7-9aa9920e34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d5f21dc-ff21-4a31-88c0-317113c13852}" ma:internalName="TaxCatchAll" ma:showField="CatchAllData" ma:web="6db2d4d4-e662-4815-96b7-9aa9920e34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ABE440-A065-4E0F-AF2B-6F44DB1A36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3C00DBD-D1FB-4F51-A77B-DDF3C50200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41cda2-7292-4c01-99b5-9fa05bbcf7be"/>
    <ds:schemaRef ds:uri="6db2d4d4-e662-4815-96b7-9aa9920e34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TRIP20073 - Update Powerpoint Template FNL</Template>
  <TotalTime>1467</TotalTime>
  <Words>102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7</vt:i4>
      </vt:variant>
    </vt:vector>
  </HeadingPairs>
  <TitlesOfParts>
    <vt:vector size="25" baseType="lpstr">
      <vt:lpstr>Arial</vt:lpstr>
      <vt:lpstr>Monaco</vt:lpstr>
      <vt:lpstr>Montserrat</vt:lpstr>
      <vt:lpstr>Montserrat Medium</vt:lpstr>
      <vt:lpstr>Montserrat SemiBold</vt:lpstr>
      <vt:lpstr>Varela</vt:lpstr>
      <vt:lpstr>TPH Theme White/Platinum</vt:lpstr>
      <vt:lpstr>TPH Theme White/Platinum FOOTER</vt:lpstr>
      <vt:lpstr>TPH Theme White/Platinum TOP CORNER</vt:lpstr>
      <vt:lpstr>TPH Theme White/Platinum PHOTOS</vt:lpstr>
      <vt:lpstr>PHOTOS</vt:lpstr>
      <vt:lpstr>TPH Theme White Green TOP CORNER</vt:lpstr>
      <vt:lpstr>TPH Theme White SLATE TOP CORNER</vt:lpstr>
      <vt:lpstr>TPH Theme White CHARCOAL TOP CORNER</vt:lpstr>
      <vt:lpstr>TPH Theme White PLATINUM LOGO TOP CORNER</vt:lpstr>
      <vt:lpstr>TPH Theme Platinum</vt:lpstr>
      <vt:lpstr>TPH Theme SLATE</vt:lpstr>
      <vt:lpstr>TPH Theme APPLE</vt:lpstr>
      <vt:lpstr>WILGUS II  NORTH PARK  Pre Submittal Community Meeting</vt:lpstr>
      <vt:lpstr>Approved Preliminary Plan (2020)</vt:lpstr>
      <vt:lpstr>Approved Site Plan (2021)</vt:lpstr>
      <vt:lpstr>Approved Sketch Plan Amendment (2025)</vt:lpstr>
      <vt:lpstr>Proposed Site Plan and Preliminary Plan Amendment</vt:lpstr>
      <vt:lpstr>PowerPoint Presentation</vt:lpstr>
      <vt:lpstr>Wilgus II North Park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  Title</dc:title>
  <dc:creator>Lindsy Haslam</dc:creator>
  <cp:lastModifiedBy>Sachin Kalbag</cp:lastModifiedBy>
  <cp:revision>11</cp:revision>
  <dcterms:created xsi:type="dcterms:W3CDTF">2020-12-04T17:49:20Z</dcterms:created>
  <dcterms:modified xsi:type="dcterms:W3CDTF">2025-05-13T15:44:13Z</dcterms:modified>
</cp:coreProperties>
</file>